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42.png"/><Relationship Id="rId19" Type="http://schemas.openxmlformats.org/officeDocument/2006/relationships/image" Target="../media/image243.png"/><Relationship Id="rId20" Type="http://schemas.openxmlformats.org/officeDocument/2006/relationships/image" Target="../media/image244.png"/><Relationship Id="rId21" Type="http://schemas.openxmlformats.org/officeDocument/2006/relationships/image" Target="../media/image245.png"/><Relationship Id="rId22" Type="http://schemas.openxmlformats.org/officeDocument/2006/relationships/image" Target="../media/image24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Relationship Id="rId17" Type="http://schemas.openxmlformats.org/officeDocument/2006/relationships/image" Target="../media/image262.png"/><Relationship Id="rId18" Type="http://schemas.openxmlformats.org/officeDocument/2006/relationships/image" Target="../media/image263.png"/><Relationship Id="rId19" Type="http://schemas.openxmlformats.org/officeDocument/2006/relationships/image" Target="../media/image264.png"/><Relationship Id="rId20" Type="http://schemas.openxmlformats.org/officeDocument/2006/relationships/image" Target="../media/image265.png"/><Relationship Id="rId21" Type="http://schemas.openxmlformats.org/officeDocument/2006/relationships/image" Target="../media/image266.png"/><Relationship Id="rId22" Type="http://schemas.openxmlformats.org/officeDocument/2006/relationships/image" Target="../media/image26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04710" y="6828063"/>
            <a:ext cx="1712685" cy="32145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6274" y="3213134"/>
            <a:ext cx="3701472" cy="2918992"/>
            <a:chOff x="1416274" y="3213134"/>
            <a:chExt cx="3701472" cy="29189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274" y="3213134"/>
              <a:ext cx="3701472" cy="29189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1797" y="3504328"/>
            <a:ext cx="12154045" cy="34108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3561414" y="5304270"/>
            <a:ext cx="7489744" cy="7626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7283" y="861637"/>
            <a:ext cx="996038" cy="1010679"/>
            <a:chOff x="16857283" y="861637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57283" y="861637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6945" y="1331707"/>
            <a:ext cx="1131058" cy="845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74213" y="2257644"/>
            <a:ext cx="4987301" cy="7617591"/>
            <a:chOff x="6274213" y="2257644"/>
            <a:chExt cx="4987301" cy="7617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4213" y="2257644"/>
              <a:ext cx="4987301" cy="76175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2000" y="9189581"/>
            <a:ext cx="8043914" cy="10844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6945" y="1331707"/>
            <a:ext cx="1131058" cy="845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13759" y="2057143"/>
            <a:ext cx="5138588" cy="7993360"/>
            <a:chOff x="6513759" y="2057143"/>
            <a:chExt cx="5138588" cy="79933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3759" y="2057143"/>
              <a:ext cx="5138588" cy="79933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6619" y="9137886"/>
            <a:ext cx="7898476" cy="11569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6945" y="1331707"/>
            <a:ext cx="1131058" cy="845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26954" y="2047619"/>
            <a:ext cx="12231806" cy="7308117"/>
            <a:chOff x="3026954" y="2047619"/>
            <a:chExt cx="12231806" cy="7308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6954" y="2047619"/>
              <a:ext cx="12231806" cy="73081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89495" y="9099791"/>
            <a:ext cx="8248323" cy="11950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6945" y="1331707"/>
            <a:ext cx="1131058" cy="845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94038" y="2047619"/>
            <a:ext cx="13138239" cy="7560054"/>
            <a:chOff x="2694038" y="2047619"/>
            <a:chExt cx="13138239" cy="7560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4038" y="2047619"/>
              <a:ext cx="13138239" cy="75600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3657" y="9189581"/>
            <a:ext cx="7441323" cy="10844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6945" y="1331707"/>
            <a:ext cx="1131058" cy="845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97978" y="2007519"/>
            <a:ext cx="14033547" cy="8059808"/>
            <a:chOff x="2497978" y="2007519"/>
            <a:chExt cx="14033547" cy="80598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7978" y="2007519"/>
              <a:ext cx="14033547" cy="80598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9257" y="9189581"/>
            <a:ext cx="7574733" cy="10844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6945" y="1331707"/>
            <a:ext cx="1131058" cy="845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97978" y="2047619"/>
            <a:ext cx="13411274" cy="7713748"/>
            <a:chOff x="2497978" y="2047619"/>
            <a:chExt cx="13411274" cy="77137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7978" y="2047619"/>
              <a:ext cx="13411274" cy="77137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3486" y="9137886"/>
            <a:ext cx="8309095" cy="11569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6945" y="1331707"/>
            <a:ext cx="1131058" cy="845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16259" y="2087719"/>
            <a:ext cx="13453196" cy="7679438"/>
            <a:chOff x="2416259" y="2087719"/>
            <a:chExt cx="13453196" cy="76794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6259" y="2087719"/>
              <a:ext cx="13453196" cy="76794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3486" y="9137886"/>
            <a:ext cx="8261476" cy="11569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477" y="2445200"/>
            <a:ext cx="15593219" cy="6802542"/>
            <a:chOff x="1449477" y="2445200"/>
            <a:chExt cx="15593219" cy="68025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477" y="2445200"/>
              <a:ext cx="15593219" cy="68025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6945" y="1331707"/>
            <a:ext cx="1250791" cy="8457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77762" y="9189581"/>
            <a:ext cx="8020980" cy="10844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4464" y="2362357"/>
            <a:ext cx="15621549" cy="6844191"/>
            <a:chOff x="1284464" y="2362357"/>
            <a:chExt cx="15621549" cy="6844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464" y="2362357"/>
              <a:ext cx="15621549" cy="68441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6945" y="1331707"/>
            <a:ext cx="1250791" cy="8457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667" y="9189581"/>
            <a:ext cx="7953990" cy="10844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477" y="2334818"/>
            <a:ext cx="15621549" cy="6844191"/>
            <a:chOff x="1449477" y="2334818"/>
            <a:chExt cx="15621549" cy="6844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9477" y="2334818"/>
              <a:ext cx="15621549" cy="6844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9477" y="2340330"/>
            <a:ext cx="15621549" cy="7303074"/>
            <a:chOff x="1449477" y="2340330"/>
            <a:chExt cx="15621549" cy="7303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477" y="2340330"/>
              <a:ext cx="15621549" cy="73030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6945" y="1331707"/>
            <a:ext cx="1250791" cy="8457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3572" y="9189581"/>
            <a:ext cx="7862342" cy="10844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96601" y="7732000"/>
            <a:ext cx="3983197" cy="3983197"/>
            <a:chOff x="-1796601" y="7732000"/>
            <a:chExt cx="3983197" cy="39831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740000">
              <a:off x="-1796601" y="7732000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4046" y="-605650"/>
            <a:ext cx="14736696" cy="11047619"/>
            <a:chOff x="1784046" y="-605650"/>
            <a:chExt cx="14736696" cy="110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4046" y="-605650"/>
              <a:ext cx="14736696" cy="110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9014" y="1271612"/>
            <a:ext cx="5275275" cy="3006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07052" y="3648512"/>
            <a:ext cx="7345287" cy="79280"/>
            <a:chOff x="3007052" y="3648512"/>
            <a:chExt cx="7345287" cy="79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7052" y="3648512"/>
              <a:ext cx="7345287" cy="792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5776" y="4335414"/>
            <a:ext cx="5643096" cy="50288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5152" y="4153245"/>
            <a:ext cx="1467896" cy="52983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3561414" y="5304270"/>
            <a:ext cx="7489744" cy="7626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57283" y="861637"/>
            <a:ext cx="996038" cy="1010679"/>
            <a:chOff x="16857283" y="861637"/>
            <a:chExt cx="996038" cy="101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7283" y="861637"/>
              <a:ext cx="996038" cy="10106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7648" y="1648725"/>
            <a:ext cx="2342009" cy="1846915"/>
            <a:chOff x="6727648" y="1648725"/>
            <a:chExt cx="2342009" cy="18469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7648" y="1648725"/>
              <a:ext cx="2342009" cy="1846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477" y="2334818"/>
            <a:ext cx="15621549" cy="6844191"/>
            <a:chOff x="1449477" y="2334818"/>
            <a:chExt cx="15621549" cy="6844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9477" y="2334818"/>
              <a:ext cx="15621549" cy="6844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9477" y="2340330"/>
            <a:ext cx="15621549" cy="7303074"/>
            <a:chOff x="1449477" y="2340330"/>
            <a:chExt cx="15621549" cy="7303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477" y="2340330"/>
              <a:ext cx="15621549" cy="73030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9477" y="2334818"/>
            <a:ext cx="15621549" cy="7459290"/>
            <a:chOff x="1449477" y="2334818"/>
            <a:chExt cx="15621549" cy="74592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477" y="2334818"/>
              <a:ext cx="15621549" cy="74592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6945" y="1331707"/>
            <a:ext cx="1250791" cy="8457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53486" y="9137886"/>
            <a:ext cx="8261476" cy="11569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021" y="699487"/>
            <a:ext cx="1864618" cy="1665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25" y="2422373"/>
            <a:ext cx="16244015" cy="7187977"/>
            <a:chOff x="1104325" y="2422373"/>
            <a:chExt cx="16244015" cy="71879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325" y="2422373"/>
              <a:ext cx="16244015" cy="71879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07505" y="530956"/>
            <a:ext cx="5242395" cy="15071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6945" y="1331707"/>
            <a:ext cx="1250791" cy="8457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3486" y="9137886"/>
            <a:ext cx="8309095" cy="115694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5288" y="3967688"/>
            <a:ext cx="6501439" cy="28368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6307" y="2944393"/>
            <a:ext cx="1762475" cy="22040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5238" y="0"/>
            <a:ext cx="2059725" cy="10285714"/>
            <a:chOff x="16495238" y="0"/>
            <a:chExt cx="2059725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5238" y="0"/>
              <a:ext cx="2059725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3561414" y="5304270"/>
            <a:ext cx="7489744" cy="762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57283" y="861637"/>
            <a:ext cx="996038" cy="1010679"/>
            <a:chOff x="16857283" y="861637"/>
            <a:chExt cx="996038" cy="10106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7283" y="861637"/>
              <a:ext cx="996038" cy="10106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2431" y="6205136"/>
            <a:ext cx="2951562" cy="848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78412" y="5748336"/>
            <a:ext cx="2895866" cy="8482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3013" y="773432"/>
            <a:ext cx="5452168" cy="1522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545" y="685041"/>
            <a:ext cx="1848504" cy="16761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1203" y="2047619"/>
            <a:ext cx="12463309" cy="76305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3013" y="773432"/>
            <a:ext cx="5697434" cy="1522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545" y="685041"/>
            <a:ext cx="1848504" cy="16761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3962" y="2047619"/>
            <a:ext cx="14017563" cy="75989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6240" y="3967688"/>
            <a:ext cx="8729782" cy="28368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6307" y="2944393"/>
            <a:ext cx="1781523" cy="22040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5238" y="0"/>
            <a:ext cx="2059725" cy="10285714"/>
            <a:chOff x="16495238" y="0"/>
            <a:chExt cx="2059725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5238" y="0"/>
              <a:ext cx="2059725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3561414" y="5304270"/>
            <a:ext cx="7489744" cy="762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57283" y="861637"/>
            <a:ext cx="996038" cy="1010679"/>
            <a:chOff x="16857283" y="861637"/>
            <a:chExt cx="996038" cy="10106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7283" y="861637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9473" y="854516"/>
            <a:ext cx="4741194" cy="1530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012" y="678917"/>
            <a:ext cx="1950581" cy="1719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67097" y="2313134"/>
            <a:ext cx="2063633" cy="12658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2489" y="3009867"/>
            <a:ext cx="4336371" cy="10844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86953" y="2699977"/>
            <a:ext cx="5081942" cy="15589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192" y="7100822"/>
            <a:ext cx="5402628" cy="10844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18981" y="7111667"/>
            <a:ext cx="4098695" cy="10892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7820" y="3516484"/>
            <a:ext cx="4478034" cy="4478034"/>
            <a:chOff x="6887820" y="3516484"/>
            <a:chExt cx="4478034" cy="447803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87820" y="3516484"/>
              <a:ext cx="4478034" cy="4478034"/>
              <a:chOff x="6887820" y="3516484"/>
              <a:chExt cx="4478034" cy="447803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87820" y="3516484"/>
                <a:ext cx="4478034" cy="447803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999043" y="3627707"/>
              <a:ext cx="4255587" cy="4255587"/>
              <a:chOff x="6999043" y="3627707"/>
              <a:chExt cx="4255587" cy="425558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9043" y="3627707"/>
                <a:ext cx="4255587" cy="425558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79516" y="2627307"/>
            <a:ext cx="1348228" cy="11569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29622" y="3396095"/>
            <a:ext cx="900863" cy="35714"/>
            <a:chOff x="6329622" y="3396095"/>
            <a:chExt cx="90086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6329622" y="3396095"/>
              <a:ext cx="90086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23297" y="3923278"/>
            <a:ext cx="1272959" cy="35714"/>
            <a:chOff x="6923297" y="3923278"/>
            <a:chExt cx="127295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480000">
              <a:off x="6923297" y="3923278"/>
              <a:ext cx="1272959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4284" y="7557482"/>
            <a:ext cx="923348" cy="35714"/>
            <a:chOff x="6274284" y="7557482"/>
            <a:chExt cx="923348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4284" y="7557482"/>
              <a:ext cx="923348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93240" y="7249450"/>
            <a:ext cx="1003381" cy="35714"/>
            <a:chOff x="7093240" y="7249450"/>
            <a:chExt cx="1003381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220000">
              <a:off x="7093240" y="7249450"/>
              <a:ext cx="100338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56544" y="3471213"/>
            <a:ext cx="900863" cy="35714"/>
            <a:chOff x="11356544" y="3471213"/>
            <a:chExt cx="900863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60000">
              <a:off x="11356544" y="3471213"/>
              <a:ext cx="900863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87298" y="3981561"/>
            <a:ext cx="1307482" cy="35714"/>
            <a:chOff x="10287298" y="3981561"/>
            <a:chExt cx="1307482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7740000">
              <a:off x="10287298" y="3981561"/>
              <a:ext cx="130748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65925" y="7557482"/>
            <a:ext cx="923348" cy="35714"/>
            <a:chOff x="11365925" y="7557482"/>
            <a:chExt cx="923348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65925" y="7557482"/>
              <a:ext cx="923348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11109" y="7102547"/>
            <a:ext cx="1192219" cy="35714"/>
            <a:chOff x="10411109" y="7102547"/>
            <a:chExt cx="1192219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7740000">
              <a:off x="10411109" y="7102547"/>
              <a:ext cx="1192219" cy="3571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9473" y="854516"/>
            <a:ext cx="4741194" cy="1530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012" y="678917"/>
            <a:ext cx="1950581" cy="1719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67097" y="2313134"/>
            <a:ext cx="2063633" cy="12658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6850" y="2918763"/>
            <a:ext cx="4624847" cy="10844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86981" y="2945600"/>
            <a:ext cx="3639276" cy="10892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24116" y="7100822"/>
            <a:ext cx="2799447" cy="10844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80886" y="7100819"/>
            <a:ext cx="2467504" cy="1084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7820" y="3516484"/>
            <a:ext cx="4478034" cy="4478034"/>
            <a:chOff x="6887820" y="3516484"/>
            <a:chExt cx="4478034" cy="447803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87820" y="3516484"/>
              <a:ext cx="4478034" cy="4478034"/>
              <a:chOff x="6887820" y="3516484"/>
              <a:chExt cx="4478034" cy="447803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87820" y="3516484"/>
                <a:ext cx="4478034" cy="447803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999043" y="3627707"/>
              <a:ext cx="4255587" cy="4255587"/>
              <a:chOff x="6999043" y="3627707"/>
              <a:chExt cx="4255587" cy="425558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9043" y="3627707"/>
                <a:ext cx="4255587" cy="425558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02780" y="2643291"/>
            <a:ext cx="2036533" cy="11569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29622" y="3396095"/>
            <a:ext cx="900863" cy="35714"/>
            <a:chOff x="6329622" y="3396095"/>
            <a:chExt cx="90086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6329622" y="3396095"/>
              <a:ext cx="90086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23297" y="3923278"/>
            <a:ext cx="1272959" cy="35714"/>
            <a:chOff x="6923297" y="3923278"/>
            <a:chExt cx="127295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480000">
              <a:off x="6923297" y="3923278"/>
              <a:ext cx="1272959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4284" y="7557482"/>
            <a:ext cx="923348" cy="35714"/>
            <a:chOff x="6274284" y="7557482"/>
            <a:chExt cx="923348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4284" y="7557482"/>
              <a:ext cx="923348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93240" y="7249450"/>
            <a:ext cx="1003381" cy="35714"/>
            <a:chOff x="7093240" y="7249450"/>
            <a:chExt cx="1003381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220000">
              <a:off x="7093240" y="7249450"/>
              <a:ext cx="1003381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56544" y="3471213"/>
            <a:ext cx="900863" cy="35714"/>
            <a:chOff x="11356544" y="3471213"/>
            <a:chExt cx="900863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60000">
              <a:off x="11356544" y="3471213"/>
              <a:ext cx="900863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87298" y="3981561"/>
            <a:ext cx="1307482" cy="35714"/>
            <a:chOff x="10287298" y="3981561"/>
            <a:chExt cx="1307482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7740000">
              <a:off x="10287298" y="3981561"/>
              <a:ext cx="130748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65925" y="7557482"/>
            <a:ext cx="923348" cy="35714"/>
            <a:chOff x="11365925" y="7557482"/>
            <a:chExt cx="923348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65925" y="7557482"/>
              <a:ext cx="923348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11109" y="7102547"/>
            <a:ext cx="1192219" cy="35714"/>
            <a:chOff x="10411109" y="7102547"/>
            <a:chExt cx="1192219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7740000">
              <a:off x="10411109" y="7102547"/>
              <a:ext cx="1192219" cy="3571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51862" y="3205640"/>
            <a:ext cx="11408258" cy="4617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59888" y="6198248"/>
            <a:ext cx="3845305" cy="9037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3561414" y="5304270"/>
            <a:ext cx="7489744" cy="7626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57283" y="861637"/>
            <a:ext cx="996038" cy="1010679"/>
            <a:chOff x="16857283" y="861637"/>
            <a:chExt cx="996038" cy="1010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283" y="861637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2837" y="3967687"/>
            <a:ext cx="7437877" cy="28368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427" y="2949026"/>
            <a:ext cx="1641028" cy="21990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2749753" y="4671571"/>
            <a:ext cx="8712200" cy="760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5238" y="0"/>
            <a:ext cx="1790476" cy="10285714"/>
            <a:chOff x="16495238" y="0"/>
            <a:chExt cx="179047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5238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3561414" y="5304270"/>
            <a:ext cx="7489744" cy="762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57283" y="861637"/>
            <a:ext cx="996038" cy="1010679"/>
            <a:chOff x="16857283" y="861637"/>
            <a:chExt cx="996038" cy="10106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57283" y="861637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423" y="531730"/>
            <a:ext cx="4031556" cy="1530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069" y="672804"/>
            <a:ext cx="2012820" cy="1728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7421" y="1395869"/>
            <a:ext cx="2176896" cy="813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6492" y="4161543"/>
            <a:ext cx="5510258" cy="1702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1535" y="3193631"/>
            <a:ext cx="8408717" cy="5610607"/>
            <a:chOff x="1241535" y="3193631"/>
            <a:chExt cx="8408717" cy="56106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535" y="3193631"/>
              <a:ext cx="8408717" cy="56106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6492" y="5307976"/>
            <a:ext cx="4949943" cy="19879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423" y="531730"/>
            <a:ext cx="4031556" cy="1530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069" y="672804"/>
            <a:ext cx="2012820" cy="1728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7421" y="1395869"/>
            <a:ext cx="2176896" cy="813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2801" y="8502727"/>
            <a:ext cx="16078420" cy="1085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77895" y="3229570"/>
            <a:ext cx="12728786" cy="4896534"/>
            <a:chOff x="2577895" y="3229570"/>
            <a:chExt cx="12728786" cy="48965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7895" y="3229570"/>
              <a:ext cx="12728786" cy="48965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8529" y="1936451"/>
            <a:ext cx="4653832" cy="13195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84" y="968596"/>
            <a:ext cx="5690310" cy="8304326"/>
            <a:chOff x="-15984" y="968596"/>
            <a:chExt cx="5690310" cy="8304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84" y="968596"/>
              <a:ext cx="5690310" cy="8304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960" y="1645729"/>
            <a:ext cx="3324070" cy="16942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190" y="3316276"/>
            <a:ext cx="4110965" cy="25183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3413" y="6225408"/>
            <a:ext cx="2503483" cy="2281746"/>
            <a:chOff x="1593413" y="6225408"/>
            <a:chExt cx="2503483" cy="2281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3413" y="6225408"/>
              <a:ext cx="2503483" cy="22817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30883" y="1572641"/>
            <a:ext cx="3260290" cy="13789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98432" y="3785621"/>
            <a:ext cx="3218080" cy="13819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77585" y="6488195"/>
            <a:ext cx="3799032" cy="15036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90926" y="2629995"/>
            <a:ext cx="7018190" cy="12133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09973" y="4779871"/>
            <a:ext cx="5999571" cy="19629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84468" y="7551890"/>
            <a:ext cx="8340800" cy="15942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74324" y="4358172"/>
            <a:ext cx="3055461" cy="35714"/>
            <a:chOff x="5674324" y="4358172"/>
            <a:chExt cx="305546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74324" y="4358172"/>
              <a:ext cx="305546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5616" y="2153462"/>
            <a:ext cx="1319573" cy="35714"/>
            <a:chOff x="7425616" y="2153462"/>
            <a:chExt cx="1319573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5616" y="2153462"/>
              <a:ext cx="131957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0212" y="7121239"/>
            <a:ext cx="1319573" cy="35714"/>
            <a:chOff x="7410212" y="7121239"/>
            <a:chExt cx="1319573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10212" y="7121239"/>
              <a:ext cx="1319573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33266" y="4632384"/>
            <a:ext cx="4989606" cy="35714"/>
            <a:chOff x="4933266" y="4632384"/>
            <a:chExt cx="4989606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933266" y="4632384"/>
              <a:ext cx="4989606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38348" y="1966351"/>
            <a:ext cx="445650" cy="445650"/>
            <a:chOff x="8538348" y="1966351"/>
            <a:chExt cx="445650" cy="4456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8348" y="1966351"/>
              <a:ext cx="445650" cy="4456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38348" y="4135348"/>
            <a:ext cx="445650" cy="445650"/>
            <a:chOff x="8538348" y="4135348"/>
            <a:chExt cx="445650" cy="4456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38348" y="4135348"/>
              <a:ext cx="445650" cy="4456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38348" y="6914732"/>
            <a:ext cx="445650" cy="445650"/>
            <a:chOff x="8538348" y="6914732"/>
            <a:chExt cx="445650" cy="4456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8348" y="6914732"/>
              <a:ext cx="445650" cy="445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774596"/>
            <a:ext cx="5826013" cy="1530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069" y="672804"/>
            <a:ext cx="2012820" cy="1728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37393" y="4913538"/>
            <a:ext cx="1219653" cy="580158"/>
            <a:chOff x="5537393" y="4913538"/>
            <a:chExt cx="1219653" cy="5801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7393" y="4913538"/>
              <a:ext cx="1219653" cy="5801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880" y="6812718"/>
            <a:ext cx="5098634" cy="12827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6361" y="2989438"/>
            <a:ext cx="3848200" cy="3848200"/>
            <a:chOff x="1396361" y="2989438"/>
            <a:chExt cx="3848200" cy="38482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96361" y="2989438"/>
              <a:ext cx="3848200" cy="3848200"/>
              <a:chOff x="1396361" y="2989438"/>
              <a:chExt cx="3848200" cy="38482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6361" y="2989438"/>
                <a:ext cx="3848200" cy="38482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91942" y="3085018"/>
              <a:ext cx="3657040" cy="3657040"/>
              <a:chOff x="1491942" y="3085018"/>
              <a:chExt cx="3657040" cy="36570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91942" y="3085018"/>
                <a:ext cx="3657040" cy="365704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963013" y="2840722"/>
            <a:ext cx="3848200" cy="3848200"/>
            <a:chOff x="6963013" y="2840722"/>
            <a:chExt cx="3848200" cy="38482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63013" y="2840722"/>
              <a:ext cx="3848200" cy="3848200"/>
              <a:chOff x="6963013" y="2840722"/>
              <a:chExt cx="3848200" cy="38482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63013" y="2840722"/>
                <a:ext cx="3848200" cy="38482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058593" y="2936302"/>
              <a:ext cx="3657040" cy="3657040"/>
              <a:chOff x="7058593" y="2936302"/>
              <a:chExt cx="3657040" cy="365704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58593" y="2936302"/>
                <a:ext cx="3657040" cy="365704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565382" y="3130801"/>
            <a:ext cx="3848200" cy="3848200"/>
            <a:chOff x="12565382" y="3130801"/>
            <a:chExt cx="3848200" cy="38482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565382" y="3130801"/>
              <a:ext cx="3848200" cy="3848200"/>
              <a:chOff x="12565382" y="3130801"/>
              <a:chExt cx="3848200" cy="384820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65382" y="3130801"/>
                <a:ext cx="3848200" cy="384820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660962" y="3226381"/>
              <a:ext cx="3657040" cy="3657040"/>
              <a:chOff x="12660962" y="3226381"/>
              <a:chExt cx="3657040" cy="36570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60962" y="3226381"/>
                <a:ext cx="3657040" cy="3657040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4727" y="6812718"/>
            <a:ext cx="5708758" cy="12827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17407" y="6812718"/>
            <a:ext cx="4971701" cy="12827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64061" y="5493696"/>
            <a:ext cx="1219653" cy="580158"/>
            <a:chOff x="10964061" y="5493696"/>
            <a:chExt cx="1219653" cy="5801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64061" y="5493696"/>
              <a:ext cx="1219653" cy="5801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91133" y="4474743"/>
            <a:ext cx="1219653" cy="580158"/>
            <a:chOff x="10891133" y="4474743"/>
            <a:chExt cx="1219653" cy="5801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0891133" y="4474743"/>
              <a:ext cx="1219653" cy="58015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3013" y="774594"/>
            <a:ext cx="9457566" cy="1530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069" y="678915"/>
            <a:ext cx="2012820" cy="1719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05393" y="585392"/>
            <a:ext cx="7025528" cy="446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50321" y="255758"/>
            <a:ext cx="996038" cy="1010679"/>
            <a:chOff x="16850321" y="255758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50321" y="255758"/>
              <a:ext cx="996038" cy="1010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5674" y="2440907"/>
            <a:ext cx="6990447" cy="10844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2007" y="3607379"/>
            <a:ext cx="7155104" cy="10844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30360" y="5836585"/>
            <a:ext cx="8280523" cy="11569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50531" y="4775004"/>
            <a:ext cx="7488942" cy="10844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2369" y="7039985"/>
            <a:ext cx="6864828" cy="10844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03579" y="8240500"/>
            <a:ext cx="7507323" cy="1084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79111" y="3329416"/>
            <a:ext cx="397583" cy="107143"/>
            <a:chOff x="14879111" y="3329416"/>
            <a:chExt cx="397583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4879111" y="3329416"/>
              <a:ext cx="397583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79111" y="4612603"/>
            <a:ext cx="397583" cy="107143"/>
            <a:chOff x="14879111" y="4612603"/>
            <a:chExt cx="397583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4879111" y="4612603"/>
              <a:ext cx="397583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79111" y="5802070"/>
            <a:ext cx="397583" cy="107143"/>
            <a:chOff x="14879111" y="5802070"/>
            <a:chExt cx="397583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4879111" y="5802070"/>
              <a:ext cx="397583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79111" y="6936629"/>
            <a:ext cx="397583" cy="107143"/>
            <a:chOff x="14879111" y="6936629"/>
            <a:chExt cx="397583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4879111" y="6936629"/>
              <a:ext cx="397583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79111" y="8040003"/>
            <a:ext cx="397583" cy="107143"/>
            <a:chOff x="14879111" y="8040003"/>
            <a:chExt cx="397583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4879111" y="8040003"/>
              <a:ext cx="397583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133" y="2413342"/>
            <a:ext cx="11995356" cy="6884599"/>
            <a:chOff x="940133" y="2413342"/>
            <a:chExt cx="11995356" cy="68845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0133" y="2413342"/>
              <a:ext cx="11995356" cy="6884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812" y="3967687"/>
            <a:ext cx="9628067" cy="28368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6307" y="2950360"/>
            <a:ext cx="1763285" cy="21950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95238" y="0"/>
            <a:ext cx="2059725" cy="10285714"/>
            <a:chOff x="16495238" y="0"/>
            <a:chExt cx="2059725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95238" y="0"/>
              <a:ext cx="2059725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3561414" y="5304270"/>
            <a:ext cx="7489744" cy="762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57283" y="861637"/>
            <a:ext cx="996038" cy="1010679"/>
            <a:chOff x="16857283" y="861637"/>
            <a:chExt cx="996038" cy="10106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7283" y="861637"/>
              <a:ext cx="996038" cy="10106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2431" y="6205136"/>
            <a:ext cx="1442714" cy="848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78411" y="5748337"/>
            <a:ext cx="1387171" cy="8482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2023-08-11T14:40:29Z</dcterms:created>
  <dcterms:modified xsi:type="dcterms:W3CDTF">2023-08-11T14:40:29Z</dcterms:modified>
</cp:coreProperties>
</file>